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9" r:id="rId2"/>
    <p:sldId id="260" r:id="rId3"/>
  </p:sldIdLst>
  <p:sldSz cx="6858000" cy="9906000" type="A4"/>
  <p:notesSz cx="9926638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1C47"/>
    <a:srgbClr val="CC0066"/>
    <a:srgbClr val="D33944"/>
    <a:srgbClr val="F1B1B6"/>
    <a:srgbClr val="F9DFEE"/>
    <a:srgbClr val="FF5050"/>
    <a:srgbClr val="A95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97" autoAdjust="0"/>
    <p:restoredTop sz="94660"/>
  </p:normalViewPr>
  <p:slideViewPr>
    <p:cSldViewPr>
      <p:cViewPr varScale="1">
        <p:scale>
          <a:sx n="80" d="100"/>
          <a:sy n="80" d="100"/>
        </p:scale>
        <p:origin x="-3600" y="-10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2156" cy="341125"/>
          </a:xfrm>
          <a:prstGeom prst="rect">
            <a:avLst/>
          </a:prstGeom>
        </p:spPr>
        <p:txBody>
          <a:bodyPr vert="horz" lIns="90686" tIns="45343" rIns="90686" bIns="4534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189" y="2"/>
            <a:ext cx="4302156" cy="341125"/>
          </a:xfrm>
          <a:prstGeom prst="rect">
            <a:avLst/>
          </a:prstGeom>
        </p:spPr>
        <p:txBody>
          <a:bodyPr vert="horz" lIns="90686" tIns="45343" rIns="90686" bIns="45343" rtlCol="0"/>
          <a:lstStyle>
            <a:lvl1pPr algn="r">
              <a:defRPr sz="1200"/>
            </a:lvl1pPr>
          </a:lstStyle>
          <a:p>
            <a:fld id="{FCFF7A6E-6C11-4A02-B8D1-4F687789E6B6}" type="datetimeFigureOut">
              <a:rPr lang="ko-KR" altLang="en-US" smtClean="0"/>
              <a:t>2020-05-14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6456551"/>
            <a:ext cx="4302156" cy="341125"/>
          </a:xfrm>
          <a:prstGeom prst="rect">
            <a:avLst/>
          </a:prstGeom>
        </p:spPr>
        <p:txBody>
          <a:bodyPr vert="horz" lIns="90686" tIns="45343" rIns="90686" bIns="4534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189" y="6456551"/>
            <a:ext cx="4302156" cy="341125"/>
          </a:xfrm>
          <a:prstGeom prst="rect">
            <a:avLst/>
          </a:prstGeom>
        </p:spPr>
        <p:txBody>
          <a:bodyPr vert="horz" lIns="90686" tIns="45343" rIns="90686" bIns="45343" rtlCol="0" anchor="b"/>
          <a:lstStyle>
            <a:lvl1pPr algn="r">
              <a:defRPr sz="1200"/>
            </a:lvl1pPr>
          </a:lstStyle>
          <a:p>
            <a:fld id="{AE4F028F-BFF8-4A13-AEC2-2F3AF2570F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6756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2AC52-6166-49D3-BB21-FE78282A08FB}" type="datetimeFigureOut">
              <a:rPr lang="ko-KR" altLang="en-US" smtClean="0"/>
              <a:pPr/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39D6620-320D-440C-B4E0-E82244D93F2C}"/>
              </a:ext>
            </a:extLst>
          </p:cNvPr>
          <p:cNvSpPr txBox="1"/>
          <p:nvPr/>
        </p:nvSpPr>
        <p:spPr>
          <a:xfrm>
            <a:off x="-2790590" y="292950"/>
            <a:ext cx="126197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err="1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다만세</a:t>
            </a:r>
            <a:r>
              <a:rPr lang="en-US" altLang="ko-KR" sz="2800" b="1" dirty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</a:t>
            </a:r>
            <a:r>
              <a:rPr lang="ko-KR" altLang="en-US" sz="2800" b="1" dirty="0" err="1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함께</a:t>
            </a:r>
            <a:r>
              <a:rPr lang="ko-KR" altLang="en-US" sz="2800" b="1" dirty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</a:t>
            </a:r>
            <a:r>
              <a:rPr lang="ko-KR" altLang="en-US" sz="2800" b="1" dirty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드는 </a:t>
            </a:r>
            <a:r>
              <a:rPr lang="ko-KR" alt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</a:t>
            </a:r>
            <a:r>
              <a:rPr lang="ko-KR" altLang="en-US" sz="2800" b="1" dirty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</a:t>
            </a:r>
            <a:r>
              <a:rPr lang="en-US" altLang="ko-KR" sz="2800" b="1" dirty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2800" b="1" dirty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연극단원으로 </a:t>
            </a:r>
            <a:endParaRPr lang="en-US" altLang="ko-KR" sz="2800" b="1" dirty="0">
              <a:ln w="9525">
                <a:solidFill>
                  <a:schemeClr val="bg1"/>
                </a:solidFill>
                <a:prstDash val="solid"/>
              </a:ln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ctr"/>
            <a:r>
              <a:rPr lang="ko-KR" altLang="en-US" sz="2800" b="1" dirty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함께 할 가족을 찾습니다</a:t>
            </a:r>
            <a:r>
              <a:rPr lang="ko-KR" alt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♥</a:t>
            </a:r>
            <a:endParaRPr lang="en-US" altLang="ko-KR" sz="2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xmlns="" id="{D70B8367-05B1-4051-A4DB-A390B4FE0D01}"/>
              </a:ext>
            </a:extLst>
          </p:cNvPr>
          <p:cNvGrpSpPr/>
          <p:nvPr/>
        </p:nvGrpSpPr>
        <p:grpSpPr>
          <a:xfrm>
            <a:off x="-304089" y="-9987"/>
            <a:ext cx="7505525" cy="9931501"/>
            <a:chOff x="-304089" y="-9987"/>
            <a:chExt cx="7505525" cy="9931501"/>
          </a:xfrm>
        </p:grpSpPr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43934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ko-KR" altLang="en-US">
                <a:latin typeface="+mj-lt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-63388" y="-9987"/>
              <a:ext cx="6984776" cy="55368"/>
            </a:xfrm>
            <a:prstGeom prst="rect">
              <a:avLst/>
            </a:prstGeom>
            <a:solidFill>
              <a:srgbClr val="A61C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j-lt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-304089" y="9425065"/>
              <a:ext cx="750552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600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지원</a:t>
              </a:r>
              <a:r>
                <a:rPr lang="en-US" altLang="ko-KR" sz="1600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: </a:t>
              </a:r>
              <a:r>
                <a:rPr lang="ko-KR" altLang="en-US" sz="1600" b="1" dirty="0" err="1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대구사회복지공동모금회</a:t>
              </a:r>
              <a:r>
                <a:rPr lang="ko-KR" altLang="en-US" sz="1600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 주관 </a:t>
              </a:r>
              <a:r>
                <a:rPr lang="en-US" altLang="ko-KR" sz="1600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: </a:t>
              </a:r>
              <a:r>
                <a:rPr lang="ko-KR" altLang="en-US" sz="1600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수성구건강가정</a:t>
              </a:r>
              <a:r>
                <a:rPr lang="en-US" altLang="ko-KR" sz="1600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·</a:t>
              </a:r>
              <a:r>
                <a:rPr lang="ko-KR" altLang="en-US" sz="1600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다문화가족지원센터</a:t>
              </a:r>
            </a:p>
          </p:txBody>
        </p:sp>
        <p:pic>
          <p:nvPicPr>
            <p:cNvPr id="6" name="그림 5">
              <a:extLst>
                <a:ext uri="{FF2B5EF4-FFF2-40B4-BE49-F238E27FC236}">
                  <a16:creationId xmlns:a16="http://schemas.microsoft.com/office/drawing/2014/main" xmlns="" id="{F9B40C26-55BF-4246-97EA-3B951E6A4D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652" y="1480188"/>
              <a:ext cx="4648695" cy="3157267"/>
            </a:xfrm>
            <a:prstGeom prst="rect">
              <a:avLst/>
            </a:prstGeom>
          </p:spPr>
        </p:pic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xmlns="" id="{39B20F08-EE4B-4000-86E4-0353281E41ED}"/>
                </a:ext>
              </a:extLst>
            </p:cNvPr>
            <p:cNvSpPr/>
            <p:nvPr/>
          </p:nvSpPr>
          <p:spPr>
            <a:xfrm>
              <a:off x="-107465" y="9866146"/>
              <a:ext cx="6984776" cy="55368"/>
            </a:xfrm>
            <a:prstGeom prst="rect">
              <a:avLst/>
            </a:prstGeom>
            <a:solidFill>
              <a:srgbClr val="A61C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j-lt"/>
              </a:endParaRPr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xmlns="" id="{EA07C942-2FF3-4008-9552-CCE2F7C542CA}"/>
                </a:ext>
              </a:extLst>
            </p:cNvPr>
            <p:cNvSpPr/>
            <p:nvPr/>
          </p:nvSpPr>
          <p:spPr>
            <a:xfrm>
              <a:off x="280322" y="6886247"/>
              <a:ext cx="6358234" cy="21149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대       상 ｜ 지역 내 결혼이민자 및 지역가족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         </a:t>
              </a: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              ※ 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연극에 관심이 있고 의사소통이 원활한 자 </a:t>
              </a:r>
              <a:endParaRPr lang="en-US" altLang="ko-KR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교육 일정 ｜ 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2020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년 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1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년 과정 </a:t>
              </a:r>
              <a:r>
                <a:rPr lang="en-US" altLang="ko-KR" b="1" dirty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(</a:t>
              </a:r>
              <a:r>
                <a:rPr lang="ko-KR" altLang="en-US" b="1" dirty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매주 화</a:t>
              </a:r>
              <a:r>
                <a:rPr lang="en-US" altLang="ko-KR" b="1" dirty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/</a:t>
              </a:r>
              <a:r>
                <a:rPr lang="ko-KR" altLang="en-US" b="1" dirty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금 오후 예정</a:t>
              </a:r>
              <a:r>
                <a:rPr lang="en-US" altLang="ko-KR" b="1" dirty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장       소 ｜ 센터 내 교육장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(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대구 수성구 </a:t>
              </a:r>
              <a:r>
                <a:rPr lang="ko-KR" altLang="en-US" b="1" dirty="0" err="1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들안로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16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길 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78)</a:t>
              </a:r>
            </a:p>
            <a:p>
              <a:pPr>
                <a:lnSpc>
                  <a:spcPct val="150000"/>
                </a:lnSpc>
              </a:pP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접       수 ｜ 전화 및 내방 접수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053-764-4317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endPara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</p:txBody>
        </p:sp>
        <p:cxnSp>
          <p:nvCxnSpPr>
            <p:cNvPr id="9" name="직선 연결선 8">
              <a:extLst>
                <a:ext uri="{FF2B5EF4-FFF2-40B4-BE49-F238E27FC236}">
                  <a16:creationId xmlns:a16="http://schemas.microsoft.com/office/drawing/2014/main" xmlns="" id="{81B5BACC-ACA8-4BBA-8E28-E5DCAB684E34}"/>
                </a:ext>
              </a:extLst>
            </p:cNvPr>
            <p:cNvCxnSpPr/>
            <p:nvPr/>
          </p:nvCxnSpPr>
          <p:spPr>
            <a:xfrm>
              <a:off x="280322" y="6681192"/>
              <a:ext cx="6336704" cy="0"/>
            </a:xfrm>
            <a:prstGeom prst="line">
              <a:avLst/>
            </a:prstGeom>
            <a:ln w="38100">
              <a:solidFill>
                <a:srgbClr val="A61C47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D7B2A490-0C45-4298-8084-01187050F55F}"/>
                </a:ext>
              </a:extLst>
            </p:cNvPr>
            <p:cNvSpPr txBox="1"/>
            <p:nvPr/>
          </p:nvSpPr>
          <p:spPr>
            <a:xfrm>
              <a:off x="92365" y="4752395"/>
              <a:ext cx="6912768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b="1" spc="-100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2020</a:t>
              </a:r>
              <a:r>
                <a:rPr lang="ko-KR" altLang="en-US" b="1" spc="-100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년 수성구건강가정</a:t>
              </a:r>
              <a:r>
                <a:rPr lang="en-US" altLang="ko-KR" b="1" spc="-100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·</a:t>
              </a:r>
              <a:r>
                <a:rPr lang="ko-KR" altLang="en-US" b="1" spc="-100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다문화가족지원센터와 함께하는 </a:t>
              </a:r>
              <a:endParaRPr lang="en-US" altLang="ko-KR" b="1" spc="-1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b="1" spc="-100" dirty="0">
                  <a:solidFill>
                    <a:srgbClr val="C0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다문화 연극단원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을 모집합니다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. “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연극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”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을 통하여 </a:t>
              </a:r>
              <a:r>
                <a:rPr lang="ko-KR" altLang="en-US" b="1" dirty="0">
                  <a:solidFill>
                    <a:srgbClr val="C0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자기표현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과 </a:t>
              </a:r>
              <a:r>
                <a:rPr lang="ko-KR" altLang="en-US" b="1" dirty="0">
                  <a:solidFill>
                    <a:srgbClr val="C0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소통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의 </a:t>
              </a:r>
              <a:endParaRPr lang="en-US" altLang="ko-KR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기회를 가질 수 있으며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다양한 문화를 지역사회에 알릴 수 있는 </a:t>
              </a:r>
              <a:endParaRPr lang="en-US" altLang="ko-KR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b="1" dirty="0" err="1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다만세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연극단원으로 함께 할 </a:t>
              </a:r>
              <a:r>
                <a:rPr lang="ko-KR" altLang="en-US" b="1" dirty="0">
                  <a:solidFill>
                    <a:srgbClr val="C0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주인공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을 모집합니다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.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endParaRPr lang="en-US" altLang="ko-KR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  <a:p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77183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39D6620-320D-440C-B4E0-E82244D93F2C}"/>
              </a:ext>
            </a:extLst>
          </p:cNvPr>
          <p:cNvSpPr txBox="1"/>
          <p:nvPr/>
        </p:nvSpPr>
        <p:spPr>
          <a:xfrm>
            <a:off x="-2790590" y="292950"/>
            <a:ext cx="1261977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都造世</a:t>
            </a:r>
            <a:r>
              <a:rPr lang="en-US" altLang="ko-KR" sz="2800" b="1" dirty="0" smtClean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zh-CN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一起</a:t>
            </a:r>
            <a:r>
              <a:rPr lang="zh-CN" altLang="en-US" sz="2800" b="1" dirty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创</a:t>
            </a:r>
            <a:r>
              <a:rPr lang="zh-CN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造世界</a:t>
            </a:r>
            <a:r>
              <a:rPr lang="en-US" altLang="ko-KR" sz="2800" b="1" dirty="0" smtClean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</a:p>
          <a:p>
            <a:pPr algn="ctr"/>
            <a:r>
              <a:rPr lang="zh-CN" alt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寻</a:t>
            </a:r>
            <a:r>
              <a:rPr lang="zh-CN" alt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找话</a:t>
            </a:r>
            <a:r>
              <a:rPr lang="zh-CN" altLang="en-US" sz="4800" b="1" dirty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剧</a:t>
            </a:r>
            <a:r>
              <a:rPr lang="zh-CN" alt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团成员 </a:t>
            </a:r>
            <a:r>
              <a:rPr lang="ko-KR" alt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♥</a:t>
            </a:r>
            <a:endParaRPr lang="en-US" altLang="ko-KR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xmlns="" id="{D70B8367-05B1-4051-A4DB-A390B4FE0D01}"/>
              </a:ext>
            </a:extLst>
          </p:cNvPr>
          <p:cNvGrpSpPr/>
          <p:nvPr/>
        </p:nvGrpSpPr>
        <p:grpSpPr>
          <a:xfrm>
            <a:off x="-304089" y="-9987"/>
            <a:ext cx="7505525" cy="9931501"/>
            <a:chOff x="-304089" y="-9987"/>
            <a:chExt cx="7505525" cy="9931501"/>
          </a:xfrm>
        </p:grpSpPr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43934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ko-KR" altLang="en-US">
                <a:latin typeface="+mj-lt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-63388" y="-9987"/>
              <a:ext cx="6984776" cy="55368"/>
            </a:xfrm>
            <a:prstGeom prst="rect">
              <a:avLst/>
            </a:prstGeom>
            <a:solidFill>
              <a:srgbClr val="A61C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j-lt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-304089" y="9425065"/>
              <a:ext cx="750552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支援</a:t>
              </a:r>
              <a:r>
                <a:rPr lang="en-US" altLang="ko-KR" sz="1600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: </a:t>
              </a:r>
              <a:r>
                <a:rPr lang="zh-CN" altLang="en-US" sz="1600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大邱社会福利基金会</a:t>
              </a:r>
              <a:r>
                <a:rPr lang="ko-KR" altLang="en-US" sz="1600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 </a:t>
              </a:r>
              <a:r>
                <a:rPr lang="zh-CN" altLang="en-US" sz="1600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主管</a:t>
              </a:r>
              <a:r>
                <a:rPr lang="ko-KR" altLang="en-US" sz="1600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r>
                <a:rPr lang="en-US" altLang="ko-KR" sz="1600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: </a:t>
              </a:r>
              <a:r>
                <a:rPr lang="zh-CN" altLang="en-US" sz="1600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寿城</a:t>
              </a:r>
              <a:r>
                <a:rPr lang="zh-CN" altLang="en-US" sz="1600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区健康家庭</a:t>
              </a:r>
              <a:r>
                <a:rPr lang="en-US" altLang="ko-KR" sz="1600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·</a:t>
              </a:r>
              <a:r>
                <a:rPr lang="zh-CN" altLang="en-US" sz="1600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多元文化家庭支援中心。</a:t>
              </a:r>
              <a:endPara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</p:txBody>
        </p:sp>
        <p:pic>
          <p:nvPicPr>
            <p:cNvPr id="6" name="그림 5">
              <a:extLst>
                <a:ext uri="{FF2B5EF4-FFF2-40B4-BE49-F238E27FC236}">
                  <a16:creationId xmlns:a16="http://schemas.microsoft.com/office/drawing/2014/main" xmlns="" id="{F9B40C26-55BF-4246-97EA-3B951E6A4D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652" y="1480188"/>
              <a:ext cx="4648695" cy="3157267"/>
            </a:xfrm>
            <a:prstGeom prst="rect">
              <a:avLst/>
            </a:prstGeom>
          </p:spPr>
        </p:pic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xmlns="" id="{39B20F08-EE4B-4000-86E4-0353281E41ED}"/>
                </a:ext>
              </a:extLst>
            </p:cNvPr>
            <p:cNvSpPr/>
            <p:nvPr/>
          </p:nvSpPr>
          <p:spPr>
            <a:xfrm>
              <a:off x="-107465" y="9866146"/>
              <a:ext cx="6984776" cy="55368"/>
            </a:xfrm>
            <a:prstGeom prst="rect">
              <a:avLst/>
            </a:prstGeom>
            <a:solidFill>
              <a:srgbClr val="A61C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j-lt"/>
              </a:endParaRPr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xmlns="" id="{EA07C942-2FF3-4008-9552-CCE2F7C542CA}"/>
                </a:ext>
              </a:extLst>
            </p:cNvPr>
            <p:cNvSpPr/>
            <p:nvPr/>
          </p:nvSpPr>
          <p:spPr>
            <a:xfrm>
              <a:off x="280322" y="6886247"/>
              <a:ext cx="6358234" cy="21698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对       象</a:t>
              </a:r>
              <a:r>
                <a:rPr lang="ko-KR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｜ </a:t>
              </a: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地区内结婚移民者及地区家族。</a:t>
              </a:r>
              <a:r>
                <a:rPr lang="en-US" altLang="ko-KR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         </a:t>
              </a:r>
              <a:endParaRPr lang="en-US" altLang="ko-KR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              ※ </a:t>
              </a: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对话剧感兴趣并沟通顺畅者。</a:t>
              </a:r>
              <a:endParaRPr lang="en-US" altLang="zh-CN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教育日程</a:t>
              </a:r>
              <a:r>
                <a:rPr lang="ko-KR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｜ </a:t>
              </a:r>
              <a:r>
                <a:rPr lang="en-US" altLang="ko-KR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2020</a:t>
              </a: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年</a:t>
              </a:r>
              <a:r>
                <a:rPr lang="en-US" altLang="ko-KR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1</a:t>
              </a: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年过程</a:t>
              </a:r>
              <a:r>
                <a:rPr lang="ko-KR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r>
                <a:rPr lang="en-US" altLang="ko-KR" b="1" dirty="0" smtClean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(</a:t>
              </a:r>
              <a:r>
                <a:rPr lang="zh-CN" altLang="en-US" b="1" dirty="0" smtClean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预定每周</a:t>
              </a:r>
              <a:r>
                <a:rPr lang="zh-CN" altLang="en-US" b="1" dirty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二</a:t>
              </a:r>
              <a:r>
                <a:rPr lang="en-US" altLang="ko-KR" b="1" dirty="0" smtClean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/</a:t>
              </a:r>
              <a:r>
                <a:rPr lang="zh-CN" altLang="en-US" b="1" dirty="0" smtClean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五</a:t>
              </a:r>
              <a:r>
                <a:rPr lang="zh-CN" altLang="en-US" b="1" dirty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下</a:t>
              </a:r>
              <a:r>
                <a:rPr lang="zh-CN" altLang="en-US" b="1" dirty="0" smtClean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午。</a:t>
              </a:r>
              <a:r>
                <a:rPr lang="en-US" altLang="ko-KR" b="1" dirty="0" smtClean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)</a:t>
              </a:r>
              <a:endParaRPr lang="en-US" altLang="ko-KR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场       所</a:t>
              </a:r>
              <a:r>
                <a:rPr lang="ko-KR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｜ </a:t>
              </a: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中心内教室</a:t>
              </a:r>
              <a:r>
                <a:rPr lang="en-US" altLang="ko-KR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(</a:t>
              </a: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大邱寿城区野安路</a:t>
              </a:r>
              <a:r>
                <a:rPr lang="en-US" altLang="ko-KR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16</a:t>
              </a: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街</a:t>
              </a:r>
              <a:r>
                <a:rPr lang="en-US" altLang="ko-KR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78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接       收</a:t>
              </a:r>
              <a:r>
                <a:rPr lang="ko-KR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｜ </a:t>
              </a: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电话及访问接收</a:t>
              </a:r>
              <a:r>
                <a:rPr lang="en-US" altLang="ko-KR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053-764-4317</a:t>
              </a:r>
              <a:r>
                <a:rPr lang="ko-KR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endPara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</p:txBody>
        </p:sp>
        <p:cxnSp>
          <p:nvCxnSpPr>
            <p:cNvPr id="9" name="직선 연결선 8">
              <a:extLst>
                <a:ext uri="{FF2B5EF4-FFF2-40B4-BE49-F238E27FC236}">
                  <a16:creationId xmlns:a16="http://schemas.microsoft.com/office/drawing/2014/main" xmlns="" id="{81B5BACC-ACA8-4BBA-8E28-E5DCAB684E34}"/>
                </a:ext>
              </a:extLst>
            </p:cNvPr>
            <p:cNvCxnSpPr/>
            <p:nvPr/>
          </p:nvCxnSpPr>
          <p:spPr>
            <a:xfrm>
              <a:off x="280322" y="6681192"/>
              <a:ext cx="6336704" cy="0"/>
            </a:xfrm>
            <a:prstGeom prst="line">
              <a:avLst/>
            </a:prstGeom>
            <a:ln w="38100">
              <a:solidFill>
                <a:srgbClr val="A61C47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D7B2A490-0C45-4298-8084-01187050F55F}"/>
                </a:ext>
              </a:extLst>
            </p:cNvPr>
            <p:cNvSpPr txBox="1"/>
            <p:nvPr/>
          </p:nvSpPr>
          <p:spPr>
            <a:xfrm>
              <a:off x="-63388" y="4752395"/>
              <a:ext cx="7068521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b="1" spc="-100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招生</a:t>
              </a:r>
              <a:r>
                <a:rPr lang="en-US" altLang="ko-KR" b="1" spc="-100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2020</a:t>
              </a:r>
              <a:r>
                <a:rPr lang="zh-CN" altLang="en-US" b="1" spc="-100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年和</a:t>
              </a:r>
              <a:r>
                <a:rPr lang="zh-CN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寿城区健康家庭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·</a:t>
              </a:r>
              <a:r>
                <a:rPr lang="zh-CN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多元文化家庭支援中</a:t>
              </a: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心一起的</a:t>
              </a:r>
              <a:endParaRPr lang="en-US" altLang="ko-KR" b="1" spc="-1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b="1" spc="-100" dirty="0" smtClean="0">
                  <a:solidFill>
                    <a:srgbClr val="C0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多元文化话剧团</a:t>
              </a: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。通过</a:t>
              </a:r>
              <a:r>
                <a:rPr lang="en-US" altLang="ko-KR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“</a:t>
              </a:r>
              <a:r>
                <a:rPr lang="zh-CN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话剧</a:t>
              </a:r>
              <a:r>
                <a:rPr lang="en-US" altLang="ko-KR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”</a:t>
              </a: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得到自我表达和</a:t>
              </a:r>
              <a:r>
                <a:rPr lang="zh-CN" altLang="en-US" b="1" dirty="0" smtClean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沟通</a:t>
              </a:r>
              <a:r>
                <a:rPr lang="zh-CN" altLang="en-US" b="1" dirty="0" smtClean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的机会，</a:t>
              </a:r>
              <a:endParaRPr lang="en-US" altLang="zh-CN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b="1" dirty="0" smtClean="0"/>
                <a:t>可以向社区宣传多种文化</a:t>
              </a:r>
              <a:r>
                <a:rPr lang="zh-CN" altLang="en-US" dirty="0" smtClean="0"/>
                <a:t>。</a:t>
              </a:r>
              <a:endParaRPr lang="en-US" altLang="zh-CN" dirty="0" smtClean="0"/>
            </a:p>
            <a:p>
              <a:pPr algn="ctr">
                <a:lnSpc>
                  <a:spcPct val="150000"/>
                </a:lnSpc>
              </a:pPr>
              <a:r>
                <a:rPr lang="zh-CN" altLang="en-US" b="1" dirty="0"/>
                <a:t>招生“一起创造世界</a:t>
              </a:r>
              <a:r>
                <a:rPr lang="zh-CN" altLang="en-US" b="1" dirty="0" smtClean="0"/>
                <a:t>”话剧团主人公。</a:t>
              </a:r>
              <a:endParaRPr lang="ko-KR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818963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4734</TotalTime>
  <Words>330</Words>
  <Application>Microsoft Office PowerPoint</Application>
  <PresentationFormat>A4 용지(210x297mm)</PresentationFormat>
  <Paragraphs>24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PowerUser</dc:creator>
  <cp:lastModifiedBy>PowerUser</cp:lastModifiedBy>
  <cp:revision>227</cp:revision>
  <cp:lastPrinted>2020-05-07T04:51:12Z</cp:lastPrinted>
  <dcterms:created xsi:type="dcterms:W3CDTF">2016-03-18T04:15:24Z</dcterms:created>
  <dcterms:modified xsi:type="dcterms:W3CDTF">2020-05-14T00:33:24Z</dcterms:modified>
</cp:coreProperties>
</file>