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9" r:id="rId2"/>
  </p:sldIdLst>
  <p:sldSz cx="6858000" cy="9906000" type="A4"/>
  <p:notesSz cx="9926638" cy="67976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1C47"/>
    <a:srgbClr val="CC0066"/>
    <a:srgbClr val="D33944"/>
    <a:srgbClr val="F1B1B6"/>
    <a:srgbClr val="F9DFEE"/>
    <a:srgbClr val="FF5050"/>
    <a:srgbClr val="A95D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보통 스타일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97" autoAdjust="0"/>
    <p:restoredTop sz="94660"/>
  </p:normalViewPr>
  <p:slideViewPr>
    <p:cSldViewPr>
      <p:cViewPr varScale="1">
        <p:scale>
          <a:sx n="80" d="100"/>
          <a:sy n="80" d="100"/>
        </p:scale>
        <p:origin x="3624" y="9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302156" cy="341125"/>
          </a:xfrm>
          <a:prstGeom prst="rect">
            <a:avLst/>
          </a:prstGeom>
        </p:spPr>
        <p:txBody>
          <a:bodyPr vert="horz" lIns="90686" tIns="45343" rIns="90686" bIns="45343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2189" y="2"/>
            <a:ext cx="4302156" cy="341125"/>
          </a:xfrm>
          <a:prstGeom prst="rect">
            <a:avLst/>
          </a:prstGeom>
        </p:spPr>
        <p:txBody>
          <a:bodyPr vert="horz" lIns="90686" tIns="45343" rIns="90686" bIns="45343" rtlCol="0"/>
          <a:lstStyle>
            <a:lvl1pPr algn="r">
              <a:defRPr sz="1200"/>
            </a:lvl1pPr>
          </a:lstStyle>
          <a:p>
            <a:fld id="{FCFF7A6E-6C11-4A02-B8D1-4F687789E6B6}" type="datetimeFigureOut">
              <a:rPr lang="ko-KR" altLang="en-US" smtClean="0"/>
              <a:t>2020-05-15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6456551"/>
            <a:ext cx="4302156" cy="341125"/>
          </a:xfrm>
          <a:prstGeom prst="rect">
            <a:avLst/>
          </a:prstGeom>
        </p:spPr>
        <p:txBody>
          <a:bodyPr vert="horz" lIns="90686" tIns="45343" rIns="90686" bIns="45343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2189" y="6456551"/>
            <a:ext cx="4302156" cy="341125"/>
          </a:xfrm>
          <a:prstGeom prst="rect">
            <a:avLst/>
          </a:prstGeom>
        </p:spPr>
        <p:txBody>
          <a:bodyPr vert="horz" lIns="90686" tIns="45343" rIns="90686" bIns="45343" rtlCol="0" anchor="b"/>
          <a:lstStyle>
            <a:lvl1pPr algn="r">
              <a:defRPr sz="1200"/>
            </a:lvl1pPr>
          </a:lstStyle>
          <a:p>
            <a:fld id="{AE4F028F-BFF8-4A13-AEC2-2F3AF2570F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67560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2AC52-6166-49D3-BB21-FE78282A08FB}" type="datetimeFigureOut">
              <a:rPr lang="ko-KR" altLang="en-US" smtClean="0"/>
              <a:pPr/>
              <a:t>2020-05-15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B84C-5D36-411D-850B-CDEF5C5F0F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2AC52-6166-49D3-BB21-FE78282A08FB}" type="datetimeFigureOut">
              <a:rPr lang="ko-KR" altLang="en-US" smtClean="0"/>
              <a:pPr/>
              <a:t>2020-05-15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B84C-5D36-411D-850B-CDEF5C5F0F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2AC52-6166-49D3-BB21-FE78282A08FB}" type="datetimeFigureOut">
              <a:rPr lang="ko-KR" altLang="en-US" smtClean="0"/>
              <a:pPr/>
              <a:t>2020-05-15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B84C-5D36-411D-850B-CDEF5C5F0F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2AC52-6166-49D3-BB21-FE78282A08FB}" type="datetimeFigureOut">
              <a:rPr lang="ko-KR" altLang="en-US" smtClean="0"/>
              <a:pPr/>
              <a:t>2020-05-15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B84C-5D36-411D-850B-CDEF5C5F0F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2AC52-6166-49D3-BB21-FE78282A08FB}" type="datetimeFigureOut">
              <a:rPr lang="ko-KR" altLang="en-US" smtClean="0"/>
              <a:pPr/>
              <a:t>2020-05-15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B84C-5D36-411D-850B-CDEF5C5F0F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2AC52-6166-49D3-BB21-FE78282A08FB}" type="datetimeFigureOut">
              <a:rPr lang="ko-KR" altLang="en-US" smtClean="0"/>
              <a:pPr/>
              <a:t>2020-05-15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B84C-5D36-411D-850B-CDEF5C5F0F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2AC52-6166-49D3-BB21-FE78282A08FB}" type="datetimeFigureOut">
              <a:rPr lang="ko-KR" altLang="en-US" smtClean="0"/>
              <a:pPr/>
              <a:t>2020-05-15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B84C-5D36-411D-850B-CDEF5C5F0F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2AC52-6166-49D3-BB21-FE78282A08FB}" type="datetimeFigureOut">
              <a:rPr lang="ko-KR" altLang="en-US" smtClean="0"/>
              <a:pPr/>
              <a:t>2020-05-15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B84C-5D36-411D-850B-CDEF5C5F0F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2AC52-6166-49D3-BB21-FE78282A08FB}" type="datetimeFigureOut">
              <a:rPr lang="ko-KR" altLang="en-US" smtClean="0"/>
              <a:pPr/>
              <a:t>2020-05-15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B84C-5D36-411D-850B-CDEF5C5F0F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2AC52-6166-49D3-BB21-FE78282A08FB}" type="datetimeFigureOut">
              <a:rPr lang="ko-KR" altLang="en-US" smtClean="0"/>
              <a:pPr/>
              <a:t>2020-05-15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B84C-5D36-411D-850B-CDEF5C5F0F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2AC52-6166-49D3-BB21-FE78282A08FB}" type="datetimeFigureOut">
              <a:rPr lang="ko-KR" altLang="en-US" smtClean="0"/>
              <a:pPr/>
              <a:t>2020-05-15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B84C-5D36-411D-850B-CDEF5C5F0F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2AC52-6166-49D3-BB21-FE78282A08FB}" type="datetimeFigureOut">
              <a:rPr lang="ko-KR" altLang="en-US" smtClean="0"/>
              <a:pPr/>
              <a:t>2020-05-15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BB84C-5D36-411D-850B-CDEF5C5F0F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39D6620-320D-440C-B4E0-E82244D93F2C}"/>
              </a:ext>
            </a:extLst>
          </p:cNvPr>
          <p:cNvSpPr txBox="1"/>
          <p:nvPr/>
        </p:nvSpPr>
        <p:spPr>
          <a:xfrm>
            <a:off x="-2790590" y="292950"/>
            <a:ext cx="126197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ln w="9525">
                  <a:solidFill>
                    <a:schemeClr val="bg1"/>
                  </a:solidFill>
                  <a:prstDash val="solid"/>
                </a:ln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We are looking for a family to join as a </a:t>
            </a:r>
          </a:p>
          <a:p>
            <a:pPr algn="ctr"/>
            <a:r>
              <a:rPr lang="en-US" altLang="ko-KR" sz="2800" b="1" dirty="0">
                <a:ln w="9525">
                  <a:solidFill>
                    <a:schemeClr val="bg1"/>
                  </a:solidFill>
                  <a:prstDash val="solid"/>
                </a:ln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member of the </a:t>
            </a:r>
            <a:r>
              <a:rPr lang="en-US" altLang="ko-KR" sz="2800" b="1" dirty="0" err="1">
                <a:ln w="9525">
                  <a:solidFill>
                    <a:schemeClr val="bg1"/>
                  </a:solidFill>
                  <a:prstDash val="solid"/>
                </a:ln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Damanse</a:t>
            </a:r>
            <a:r>
              <a:rPr lang="en-US" altLang="ko-KR" sz="2800" b="1" dirty="0">
                <a:ln w="9525">
                  <a:solidFill>
                    <a:schemeClr val="bg1"/>
                  </a:solidFill>
                  <a:prstDash val="solid"/>
                </a:ln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Theater.</a:t>
            </a:r>
            <a:r>
              <a:rPr lang="ko-KR" alt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♥</a:t>
            </a:r>
            <a:endParaRPr lang="en-US" altLang="ko-KR" sz="2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D70B8367-05B1-4051-A4DB-A390B4FE0D01}"/>
              </a:ext>
            </a:extLst>
          </p:cNvPr>
          <p:cNvGrpSpPr/>
          <p:nvPr/>
        </p:nvGrpSpPr>
        <p:grpSpPr>
          <a:xfrm>
            <a:off x="-107465" y="-9987"/>
            <a:ext cx="7028853" cy="9931501"/>
            <a:chOff x="-107465" y="-9987"/>
            <a:chExt cx="7028853" cy="9931501"/>
          </a:xfrm>
        </p:grpSpPr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43934"/>
              <a:ext cx="18473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ko-KR" altLang="en-US">
                <a:latin typeface="+mj-lt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-63388" y="-9987"/>
              <a:ext cx="6984776" cy="55368"/>
            </a:xfrm>
            <a:prstGeom prst="rect">
              <a:avLst/>
            </a:prstGeom>
            <a:solidFill>
              <a:srgbClr val="A61C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j-lt"/>
              </a:endParaRPr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92365" y="9195897"/>
              <a:ext cx="6765635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1300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Supported by: </a:t>
              </a:r>
              <a:r>
                <a:rPr lang="en-US" altLang="ko-KR" sz="1300" b="1" dirty="0" err="1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Daegu</a:t>
              </a:r>
              <a:r>
                <a:rPr lang="en-US" altLang="ko-KR" sz="1300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Social Welfare Community Chest </a:t>
              </a:r>
            </a:p>
            <a:p>
              <a:r>
                <a:rPr lang="en-US" altLang="ko-KR" sz="1300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Organized by: </a:t>
              </a:r>
              <a:r>
                <a:rPr lang="en-US" altLang="ko-KR" sz="1300" b="1" dirty="0" err="1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Suseong-gu</a:t>
              </a:r>
              <a:r>
                <a:rPr lang="en-US" altLang="ko-KR" sz="1300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Healthy Family and Multicultural Family Support Center </a:t>
              </a:r>
              <a:endParaRPr lang="ko-KR" altLang="en-US" sz="13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endParaRPr>
            </a:p>
          </p:txBody>
        </p:sp>
        <p:pic>
          <p:nvPicPr>
            <p:cNvPr id="6" name="그림 5">
              <a:extLst>
                <a:ext uri="{FF2B5EF4-FFF2-40B4-BE49-F238E27FC236}">
                  <a16:creationId xmlns:a16="http://schemas.microsoft.com/office/drawing/2014/main" id="{F9B40C26-55BF-4246-97EA-3B951E6A4D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4652" y="1480188"/>
              <a:ext cx="4648695" cy="3157267"/>
            </a:xfrm>
            <a:prstGeom prst="rect">
              <a:avLst/>
            </a:prstGeom>
          </p:spPr>
        </p:pic>
        <p:sp>
          <p:nvSpPr>
            <p:cNvPr id="25" name="직사각형 24">
              <a:extLst>
                <a:ext uri="{FF2B5EF4-FFF2-40B4-BE49-F238E27FC236}">
                  <a16:creationId xmlns:a16="http://schemas.microsoft.com/office/drawing/2014/main" id="{39B20F08-EE4B-4000-86E4-0353281E41ED}"/>
                </a:ext>
              </a:extLst>
            </p:cNvPr>
            <p:cNvSpPr/>
            <p:nvPr/>
          </p:nvSpPr>
          <p:spPr>
            <a:xfrm>
              <a:off x="-107465" y="9866146"/>
              <a:ext cx="6984776" cy="55368"/>
            </a:xfrm>
            <a:prstGeom prst="rect">
              <a:avLst/>
            </a:prstGeom>
            <a:solidFill>
              <a:srgbClr val="A61C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j-lt"/>
              </a:endParaRPr>
            </a:p>
          </p:txBody>
        </p:sp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EA07C942-2FF3-4008-9552-CCE2F7C542CA}"/>
                </a:ext>
              </a:extLst>
            </p:cNvPr>
            <p:cNvSpPr/>
            <p:nvPr/>
          </p:nvSpPr>
          <p:spPr>
            <a:xfrm>
              <a:off x="280322" y="6886247"/>
              <a:ext cx="6461046" cy="21698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b="1" dirty="0">
                  <a:latin typeface="Arial Narrow" pitchFamily="34" charset="0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Target</a:t>
              </a:r>
              <a:r>
                <a:rPr lang="ko-KR" altLang="en-US" b="1" dirty="0">
                  <a:latin typeface="Arial Narrow" pitchFamily="34" charset="0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｜</a:t>
              </a:r>
              <a:r>
                <a:rPr lang="en-US" altLang="ko-KR" b="1" dirty="0">
                  <a:latin typeface="Arial Narrow" pitchFamily="34" charset="0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Marriage immigrant in the area and local family</a:t>
              </a:r>
            </a:p>
            <a:p>
              <a:pPr>
                <a:lnSpc>
                  <a:spcPct val="150000"/>
                </a:lnSpc>
              </a:pPr>
              <a:r>
                <a:rPr lang="en-US" altLang="ko-KR" b="1" dirty="0">
                  <a:latin typeface="Arial Narrow" pitchFamily="34" charset="0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※Those who are interested in theater and have good communication</a:t>
              </a:r>
            </a:p>
            <a:p>
              <a:pPr>
                <a:lnSpc>
                  <a:spcPct val="150000"/>
                </a:lnSpc>
              </a:pPr>
              <a:r>
                <a:rPr lang="en-US" altLang="ko-KR" b="1" dirty="0">
                  <a:latin typeface="Arial Narrow" pitchFamily="34" charset="0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Training schedule</a:t>
              </a:r>
              <a:r>
                <a:rPr lang="ko-KR" altLang="en-US" b="1" dirty="0">
                  <a:latin typeface="Arial Narrow" pitchFamily="34" charset="0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｜ </a:t>
              </a:r>
              <a:r>
                <a:rPr lang="en-US" altLang="ko-KR" b="1" dirty="0">
                  <a:latin typeface="Arial Narrow" pitchFamily="34" charset="0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2020.</a:t>
              </a:r>
              <a:r>
                <a:rPr lang="ko-KR" altLang="en-US" b="1" dirty="0">
                  <a:latin typeface="Arial Narrow" pitchFamily="34" charset="0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</a:t>
              </a:r>
              <a:r>
                <a:rPr lang="en-US" altLang="ko-KR" b="1" dirty="0">
                  <a:latin typeface="Arial Narrow" pitchFamily="34" charset="0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1</a:t>
              </a:r>
              <a:r>
                <a:rPr lang="ko-KR" altLang="en-US" b="1" dirty="0">
                  <a:latin typeface="Arial Narrow" pitchFamily="34" charset="0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</a:t>
              </a:r>
              <a:r>
                <a:rPr lang="en-US" altLang="ko-KR" b="1" dirty="0">
                  <a:latin typeface="Arial Narrow" pitchFamily="34" charset="0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year course</a:t>
              </a:r>
              <a:r>
                <a:rPr lang="ko-KR" altLang="en-US" b="1" dirty="0">
                  <a:latin typeface="Arial Narrow" pitchFamily="34" charset="0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</a:t>
              </a:r>
              <a:r>
                <a:rPr lang="en-US" altLang="ko-KR" b="1" dirty="0">
                  <a:solidFill>
                    <a:srgbClr val="FF0000"/>
                  </a:solidFill>
                  <a:latin typeface="Arial Narrow" pitchFamily="34" charset="0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(Schedule every</a:t>
              </a:r>
              <a:r>
                <a:rPr lang="ko-KR" altLang="en-US" b="1" dirty="0">
                  <a:solidFill>
                    <a:srgbClr val="FF0000"/>
                  </a:solidFill>
                  <a:latin typeface="Arial Narrow" pitchFamily="34" charset="0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</a:t>
              </a:r>
              <a:r>
                <a:rPr lang="en-US" altLang="ko-KR" b="1" dirty="0">
                  <a:solidFill>
                    <a:srgbClr val="FF0000"/>
                  </a:solidFill>
                  <a:latin typeface="Arial Narrow" pitchFamily="34" charset="0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Tue/Fri pm)</a:t>
              </a:r>
            </a:p>
            <a:p>
              <a:pPr>
                <a:lnSpc>
                  <a:spcPct val="150000"/>
                </a:lnSpc>
              </a:pPr>
              <a:r>
                <a:rPr lang="en-US" altLang="ko-KR" b="1" dirty="0">
                  <a:latin typeface="Arial Narrow" pitchFamily="34" charset="0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Venue</a:t>
              </a:r>
              <a:r>
                <a:rPr lang="ko-KR" altLang="en-US" b="1" dirty="0">
                  <a:latin typeface="Arial Narrow" pitchFamily="34" charset="0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｜ </a:t>
              </a:r>
              <a:r>
                <a:rPr lang="en-US" altLang="ko-KR" b="1" dirty="0">
                  <a:latin typeface="Arial Narrow" pitchFamily="34" charset="0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Center Classroom(</a:t>
              </a:r>
              <a:r>
                <a:rPr lang="ko-KR" altLang="en-US" b="1" dirty="0">
                  <a:latin typeface="Arial Narrow" pitchFamily="34" charset="0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대구 수성구 </a:t>
              </a:r>
              <a:r>
                <a:rPr lang="ko-KR" altLang="en-US" b="1" dirty="0" err="1">
                  <a:latin typeface="Arial Narrow" pitchFamily="34" charset="0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들안로</a:t>
              </a:r>
              <a:r>
                <a:rPr lang="ko-KR" altLang="en-US" b="1" dirty="0">
                  <a:latin typeface="Arial Narrow" pitchFamily="34" charset="0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</a:t>
              </a:r>
              <a:r>
                <a:rPr lang="en-US" altLang="ko-KR" b="1" dirty="0">
                  <a:latin typeface="Arial Narrow" pitchFamily="34" charset="0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16</a:t>
              </a:r>
              <a:r>
                <a:rPr lang="ko-KR" altLang="en-US" b="1" dirty="0">
                  <a:latin typeface="Arial Narrow" pitchFamily="34" charset="0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길 </a:t>
              </a:r>
              <a:r>
                <a:rPr lang="en-US" altLang="ko-KR" b="1" dirty="0">
                  <a:latin typeface="Arial Narrow" pitchFamily="34" charset="0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78)</a:t>
              </a:r>
            </a:p>
            <a:p>
              <a:pPr>
                <a:lnSpc>
                  <a:spcPct val="150000"/>
                </a:lnSpc>
              </a:pPr>
              <a:r>
                <a:rPr lang="en-US" altLang="ko-KR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Application</a:t>
              </a:r>
              <a:r>
                <a:rPr lang="ko-KR" altLang="en-US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｜ </a:t>
              </a:r>
              <a:r>
                <a:rPr lang="en-US" altLang="ko-KR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Visit or call  053-764-4317</a:t>
              </a:r>
              <a:r>
                <a:rPr lang="ko-KR" altLang="en-US" b="1" dirty="0">
                  <a:latin typeface="함초롬돋움" panose="020B0604000101010101" pitchFamily="50" charset="-127"/>
                  <a:ea typeface="함초롬돋움" panose="020B0604000101010101" pitchFamily="50" charset="-127"/>
                  <a:cs typeface="함초롬돋움" panose="020B0604000101010101" pitchFamily="50" charset="-127"/>
                </a:rPr>
                <a:t> </a:t>
              </a:r>
              <a:endPara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endParaRPr>
            </a:p>
          </p:txBody>
        </p:sp>
        <p:cxnSp>
          <p:nvCxnSpPr>
            <p:cNvPr id="9" name="직선 연결선 8">
              <a:extLst>
                <a:ext uri="{FF2B5EF4-FFF2-40B4-BE49-F238E27FC236}">
                  <a16:creationId xmlns:a16="http://schemas.microsoft.com/office/drawing/2014/main" id="{81B5BACC-ACA8-4BBA-8E28-E5DCAB684E34}"/>
                </a:ext>
              </a:extLst>
            </p:cNvPr>
            <p:cNvCxnSpPr/>
            <p:nvPr/>
          </p:nvCxnSpPr>
          <p:spPr>
            <a:xfrm>
              <a:off x="280322" y="6681192"/>
              <a:ext cx="6336704" cy="0"/>
            </a:xfrm>
            <a:prstGeom prst="line">
              <a:avLst/>
            </a:prstGeom>
            <a:ln w="38100">
              <a:solidFill>
                <a:srgbClr val="A61C47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7B2A490-0C45-4298-8084-01187050F55F}"/>
                </a:ext>
              </a:extLst>
            </p:cNvPr>
            <p:cNvSpPr txBox="1"/>
            <p:nvPr/>
          </p:nvSpPr>
          <p:spPr>
            <a:xfrm>
              <a:off x="3055" y="4752395"/>
              <a:ext cx="69127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ko-KR" altLang="en-US" dirty="0"/>
            </a:p>
          </p:txBody>
        </p:sp>
      </p:grpSp>
      <p:sp>
        <p:nvSpPr>
          <p:cNvPr id="3" name="직사각형 2"/>
          <p:cNvSpPr/>
          <p:nvPr/>
        </p:nvSpPr>
        <p:spPr>
          <a:xfrm>
            <a:off x="138998" y="4657408"/>
            <a:ext cx="673831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b="1" dirty="0">
                <a:latin typeface="Arial Narrow" pitchFamily="34" charset="0"/>
              </a:rPr>
              <a:t>We are looking for a </a:t>
            </a:r>
            <a:r>
              <a:rPr lang="en-US" altLang="ko-KR" b="1" dirty="0">
                <a:solidFill>
                  <a:srgbClr val="FF0000"/>
                </a:solidFill>
                <a:latin typeface="Arial Narrow" pitchFamily="34" charset="0"/>
              </a:rPr>
              <a:t>member of the multicultural theater group </a:t>
            </a:r>
            <a:r>
              <a:rPr lang="en-US" altLang="ko-KR" b="1" dirty="0">
                <a:latin typeface="Arial Narrow" pitchFamily="34" charset="0"/>
              </a:rPr>
              <a:t>with the </a:t>
            </a:r>
            <a:r>
              <a:rPr lang="en-US" altLang="ko-KR" b="1" dirty="0" err="1">
                <a:latin typeface="Arial Narrow" pitchFamily="34" charset="0"/>
              </a:rPr>
              <a:t>Suseong-gu</a:t>
            </a:r>
            <a:r>
              <a:rPr lang="en-US" altLang="ko-KR" b="1" dirty="0">
                <a:latin typeface="Arial Narrow" pitchFamily="34" charset="0"/>
              </a:rPr>
              <a:t> Healthy Family and Multicultural Family Support Center in 2020. Through “Play-acting” we are looking for a main character who will have the opportunity to </a:t>
            </a:r>
            <a:r>
              <a:rPr lang="en-US" altLang="ko-KR" b="1" dirty="0">
                <a:solidFill>
                  <a:srgbClr val="FF0000"/>
                </a:solidFill>
                <a:latin typeface="Arial Narrow" pitchFamily="34" charset="0"/>
              </a:rPr>
              <a:t>self-express</a:t>
            </a:r>
            <a:r>
              <a:rPr lang="en-US" altLang="ko-KR" b="1" dirty="0">
                <a:latin typeface="Arial Narrow" pitchFamily="34" charset="0"/>
              </a:rPr>
              <a:t> and</a:t>
            </a:r>
            <a:r>
              <a:rPr lang="en-US" altLang="ko-KR" b="1" dirty="0">
                <a:solidFill>
                  <a:srgbClr val="FF0000"/>
                </a:solidFill>
                <a:latin typeface="Arial Narrow" pitchFamily="34" charset="0"/>
              </a:rPr>
              <a:t> communicate </a:t>
            </a:r>
            <a:r>
              <a:rPr lang="en-US" altLang="ko-KR" b="1" dirty="0">
                <a:latin typeface="Arial Narrow" pitchFamily="34" charset="0"/>
              </a:rPr>
              <a:t>and to be a member of the </a:t>
            </a:r>
            <a:r>
              <a:rPr lang="en-US" altLang="ko-KR" b="1" dirty="0" err="1">
                <a:latin typeface="Arial Narrow" pitchFamily="34" charset="0"/>
              </a:rPr>
              <a:t>Damanse</a:t>
            </a:r>
            <a:r>
              <a:rPr lang="en-US" altLang="ko-KR" b="1" dirty="0">
                <a:latin typeface="Arial Narrow" pitchFamily="34" charset="0"/>
              </a:rPr>
              <a:t> theaters who can communicate and inform various cultures to the community.</a:t>
            </a:r>
            <a:endParaRPr lang="ko-KR" altLang="en-US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183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4747</TotalTime>
  <Words>155</Words>
  <Application>Microsoft Office PowerPoint</Application>
  <PresentationFormat>A4 용지(210x297mm)</PresentationFormat>
  <Paragraphs>10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함초롬돋움</vt:lpstr>
      <vt:lpstr>Arial</vt:lpstr>
      <vt:lpstr>Arial Narrow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PowerUser</dc:creator>
  <cp:lastModifiedBy>mirae kim</cp:lastModifiedBy>
  <cp:revision>227</cp:revision>
  <cp:lastPrinted>2020-05-07T04:51:12Z</cp:lastPrinted>
  <dcterms:created xsi:type="dcterms:W3CDTF">2016-03-18T04:15:24Z</dcterms:created>
  <dcterms:modified xsi:type="dcterms:W3CDTF">2020-05-15T08:14:22Z</dcterms:modified>
</cp:coreProperties>
</file>